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9" r:id="rId2"/>
    <p:sldId id="256" r:id="rId3"/>
    <p:sldId id="258" r:id="rId4"/>
    <p:sldId id="257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62"/>
    <p:restoredTop sz="94729"/>
  </p:normalViewPr>
  <p:slideViewPr>
    <p:cSldViewPr snapToGrid="0" snapToObjects="1">
      <p:cViewPr varScale="1">
        <p:scale>
          <a:sx n="108" d="100"/>
          <a:sy n="108" d="100"/>
        </p:scale>
        <p:origin x="20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4E1A-9AAA-4043-B599-7FDDF39DC149}" type="datetimeFigureOut">
              <a:rPr lang="en-US" smtClean="0"/>
              <a:t>12/12/20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88A1E-A6C8-964A-9F82-1EDF762A5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765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4E1A-9AAA-4043-B599-7FDDF39DC149}" type="datetimeFigureOut">
              <a:rPr lang="en-US" smtClean="0"/>
              <a:t>12/12/20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88A1E-A6C8-964A-9F82-1EDF762A5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47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4E1A-9AAA-4043-B599-7FDDF39DC149}" type="datetimeFigureOut">
              <a:rPr lang="en-US" smtClean="0"/>
              <a:t>12/12/20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88A1E-A6C8-964A-9F82-1EDF762A5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904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4E1A-9AAA-4043-B599-7FDDF39DC149}" type="datetimeFigureOut">
              <a:rPr lang="en-US" smtClean="0"/>
              <a:t>12/12/20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88A1E-A6C8-964A-9F82-1EDF762A5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306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4E1A-9AAA-4043-B599-7FDDF39DC149}" type="datetimeFigureOut">
              <a:rPr lang="en-US" smtClean="0"/>
              <a:t>12/12/20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88A1E-A6C8-964A-9F82-1EDF762A5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139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4E1A-9AAA-4043-B599-7FDDF39DC149}" type="datetimeFigureOut">
              <a:rPr lang="en-US" smtClean="0"/>
              <a:t>12/12/20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88A1E-A6C8-964A-9F82-1EDF762A5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76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4E1A-9AAA-4043-B599-7FDDF39DC149}" type="datetimeFigureOut">
              <a:rPr lang="en-US" smtClean="0"/>
              <a:t>12/12/20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88A1E-A6C8-964A-9F82-1EDF762A5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494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4E1A-9AAA-4043-B599-7FDDF39DC149}" type="datetimeFigureOut">
              <a:rPr lang="en-US" smtClean="0"/>
              <a:t>12/12/20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88A1E-A6C8-964A-9F82-1EDF762A5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781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4E1A-9AAA-4043-B599-7FDDF39DC149}" type="datetimeFigureOut">
              <a:rPr lang="en-US" smtClean="0"/>
              <a:t>12/12/20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88A1E-A6C8-964A-9F82-1EDF762A5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930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4E1A-9AAA-4043-B599-7FDDF39DC149}" type="datetimeFigureOut">
              <a:rPr lang="en-US" smtClean="0"/>
              <a:t>12/12/20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88A1E-A6C8-964A-9F82-1EDF762A5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92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4E1A-9AAA-4043-B599-7FDDF39DC149}" type="datetimeFigureOut">
              <a:rPr lang="en-US" smtClean="0"/>
              <a:t>12/12/20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88A1E-A6C8-964A-9F82-1EDF762A5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716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D4E1A-9AAA-4043-B599-7FDDF39DC149}" type="datetimeFigureOut">
              <a:rPr lang="en-US" smtClean="0"/>
              <a:t>12/12/20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88A1E-A6C8-964A-9F82-1EDF762A5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3380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95F7C72-F9BB-B445-92C2-9B73FC21B10C}"/>
              </a:ext>
            </a:extLst>
          </p:cNvPr>
          <p:cNvSpPr txBox="1"/>
          <p:nvPr/>
        </p:nvSpPr>
        <p:spPr>
          <a:xfrm>
            <a:off x="3103808" y="0"/>
            <a:ext cx="59811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Fifita " panose="02000506020000020004" pitchFamily="2" charset="0"/>
              </a:rPr>
              <a:t>Ben </a:t>
            </a:r>
            <a:r>
              <a:rPr lang="en-US" sz="4800" dirty="0" err="1">
                <a:latin typeface="Fifita " panose="02000506020000020004" pitchFamily="2" charset="0"/>
              </a:rPr>
              <a:t>je</a:t>
            </a:r>
            <a:r>
              <a:rPr lang="en-US" sz="4800" dirty="0">
                <a:latin typeface="Fifita " panose="02000506020000020004" pitchFamily="2" charset="0"/>
              </a:rPr>
              <a:t> </a:t>
            </a:r>
            <a:r>
              <a:rPr lang="en-US" sz="4800" dirty="0" err="1">
                <a:latin typeface="Fifita " panose="02000506020000020004" pitchFamily="2" charset="0"/>
              </a:rPr>
              <a:t>er</a:t>
            </a:r>
            <a:r>
              <a:rPr lang="en-US" sz="4800" dirty="0">
                <a:latin typeface="Fifita " panose="02000506020000020004" pitchFamily="2" charset="0"/>
              </a:rPr>
              <a:t> </a:t>
            </a:r>
            <a:r>
              <a:rPr lang="en-US" sz="4800" dirty="0" err="1">
                <a:latin typeface="Fifita " panose="02000506020000020004" pitchFamily="2" charset="0"/>
              </a:rPr>
              <a:t>klaar</a:t>
            </a:r>
            <a:r>
              <a:rPr lang="en-US" sz="4800" dirty="0">
                <a:latin typeface="Fifita " panose="02000506020000020004" pitchFamily="2" charset="0"/>
              </a:rPr>
              <a:t> </a:t>
            </a:r>
            <a:r>
              <a:rPr lang="en-US" sz="4800" dirty="0" err="1">
                <a:latin typeface="Fifita " panose="02000506020000020004" pitchFamily="2" charset="0"/>
              </a:rPr>
              <a:t>voor</a:t>
            </a:r>
            <a:r>
              <a:rPr lang="en-US" sz="4800" dirty="0">
                <a:latin typeface="Fifita " panose="02000506020000020004" pitchFamily="2" charset="0"/>
              </a:rPr>
              <a:t>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7FF20AF-42AD-1740-A6A3-D98F13C6B7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1144" y="830997"/>
            <a:ext cx="8626451" cy="5750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632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94D8F28-6BA8-274C-B058-6DEA492A45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5010"/>
            <a:ext cx="9144000" cy="68830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DFF2518-55B2-6145-9878-C7D8B806454C}"/>
              </a:ext>
            </a:extLst>
          </p:cNvPr>
          <p:cNvSpPr txBox="1"/>
          <p:nvPr/>
        </p:nvSpPr>
        <p:spPr>
          <a:xfrm>
            <a:off x="7210268" y="174236"/>
            <a:ext cx="4676932" cy="6555641"/>
          </a:xfrm>
          <a:prstGeom prst="rect">
            <a:avLst/>
          </a:prstGeom>
          <a:gradFill flip="none" rotWithShape="1">
            <a:gsLst>
              <a:gs pos="4000">
                <a:schemeClr val="bg1">
                  <a:alpha val="17000"/>
                </a:schemeClr>
              </a:gs>
              <a:gs pos="29000">
                <a:schemeClr val="bg1">
                  <a:alpha val="89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>
                <a:latin typeface="Aller" panose="02000503030000020004" pitchFamily="2" charset="77"/>
              </a:rPr>
              <a:t>Als</a:t>
            </a:r>
            <a:r>
              <a:rPr lang="en-US" sz="2800" dirty="0">
                <a:latin typeface="Aller" panose="02000503030000020004" pitchFamily="2" charset="77"/>
              </a:rPr>
              <a:t> die </a:t>
            </a:r>
            <a:r>
              <a:rPr lang="en-US" sz="2800" dirty="0" err="1">
                <a:latin typeface="Aller" panose="02000503030000020004" pitchFamily="2" charset="77"/>
              </a:rPr>
              <a:t>koning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komt</a:t>
            </a:r>
            <a:r>
              <a:rPr lang="en-US" sz="2800" dirty="0">
                <a:latin typeface="Aller" panose="02000503030000020004" pitchFamily="2" charset="77"/>
              </a:rPr>
              <a:t>, </a:t>
            </a:r>
            <a:r>
              <a:rPr lang="en-US" sz="2800" dirty="0" err="1">
                <a:latin typeface="Aller" panose="02000503030000020004" pitchFamily="2" charset="77"/>
              </a:rPr>
              <a:t>zal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er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vrede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zijn</a:t>
            </a:r>
            <a:r>
              <a:rPr lang="en-US" sz="2800" dirty="0">
                <a:latin typeface="Aller" panose="02000503030000020004" pitchFamily="2" charset="77"/>
              </a:rPr>
              <a:t>. </a:t>
            </a:r>
            <a:r>
              <a:rPr lang="en-US" sz="2800" dirty="0" err="1">
                <a:latin typeface="Aller" panose="02000503030000020004" pitchFamily="2" charset="77"/>
              </a:rPr>
              <a:t>Een</a:t>
            </a:r>
            <a:r>
              <a:rPr lang="en-US" sz="2800" dirty="0">
                <a:latin typeface="Aller" panose="02000503030000020004" pitchFamily="2" charset="77"/>
              </a:rPr>
              <a:t> wolf </a:t>
            </a:r>
            <a:r>
              <a:rPr lang="en-US" sz="2800" dirty="0" err="1">
                <a:latin typeface="Aller" panose="02000503030000020004" pitchFamily="2" charset="77"/>
              </a:rPr>
              <a:t>speelt</a:t>
            </a:r>
            <a:r>
              <a:rPr lang="en-US" sz="2800" dirty="0">
                <a:latin typeface="Aller" panose="02000503030000020004" pitchFamily="2" charset="77"/>
              </a:rPr>
              <a:t> met </a:t>
            </a:r>
            <a:r>
              <a:rPr lang="en-US" sz="2800" dirty="0" err="1">
                <a:latin typeface="Aller" panose="02000503030000020004" pitchFamily="2" charset="77"/>
              </a:rPr>
              <a:t>een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lammetje</a:t>
            </a:r>
            <a:r>
              <a:rPr lang="en-US" sz="2800" dirty="0">
                <a:latin typeface="Aller" panose="02000503030000020004" pitchFamily="2" charset="77"/>
              </a:rPr>
              <a:t>, </a:t>
            </a:r>
            <a:r>
              <a:rPr lang="en-US" sz="2800" dirty="0" err="1">
                <a:latin typeface="Aller" panose="02000503030000020004" pitchFamily="2" charset="77"/>
              </a:rPr>
              <a:t>en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een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panter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ligt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naast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een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bokje</a:t>
            </a:r>
            <a:r>
              <a:rPr lang="en-US" sz="2800" dirty="0">
                <a:latin typeface="Aller" panose="02000503030000020004" pitchFamily="2" charset="77"/>
              </a:rPr>
              <a:t>.</a:t>
            </a:r>
          </a:p>
          <a:p>
            <a:pPr algn="just"/>
            <a:r>
              <a:rPr lang="en-US" sz="2800" dirty="0" err="1">
                <a:latin typeface="Aller" panose="02000503030000020004" pitchFamily="2" charset="77"/>
              </a:rPr>
              <a:t>Een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kalf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eet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samen</a:t>
            </a:r>
            <a:r>
              <a:rPr lang="en-US" sz="2800" dirty="0">
                <a:latin typeface="Aller" panose="02000503030000020004" pitchFamily="2" charset="77"/>
              </a:rPr>
              <a:t> met </a:t>
            </a:r>
            <a:r>
              <a:rPr lang="en-US" sz="2800" dirty="0" err="1">
                <a:latin typeface="Aller" panose="02000503030000020004" pitchFamily="2" charset="77"/>
              </a:rPr>
              <a:t>een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leeuw</a:t>
            </a:r>
            <a:r>
              <a:rPr lang="en-US" sz="2800" dirty="0">
                <a:latin typeface="Aller" panose="02000503030000020004" pitchFamily="2" charset="77"/>
              </a:rPr>
              <a:t>, </a:t>
            </a:r>
            <a:r>
              <a:rPr lang="en-US" sz="2800" dirty="0" err="1">
                <a:latin typeface="Aller" panose="02000503030000020004" pitchFamily="2" charset="77"/>
              </a:rPr>
              <a:t>en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een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klein</a:t>
            </a:r>
            <a:r>
              <a:rPr lang="en-US" sz="2800" dirty="0">
                <a:latin typeface="Aller" panose="02000503030000020004" pitchFamily="2" charset="77"/>
              </a:rPr>
              <a:t> kind past op </a:t>
            </a:r>
            <a:r>
              <a:rPr lang="en-US" sz="2800" dirty="0" err="1">
                <a:latin typeface="Aller" panose="02000503030000020004" pitchFamily="2" charset="77"/>
              </a:rPr>
              <a:t>beide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dieren</a:t>
            </a:r>
            <a:r>
              <a:rPr lang="en-US" sz="2800" dirty="0">
                <a:latin typeface="Aller" panose="02000503030000020004" pitchFamily="2" charset="77"/>
              </a:rPr>
              <a:t>.</a:t>
            </a:r>
          </a:p>
          <a:p>
            <a:pPr algn="just"/>
            <a:r>
              <a:rPr lang="en-US" sz="2800" dirty="0" err="1">
                <a:latin typeface="Aller" panose="02000503030000020004" pitchFamily="2" charset="77"/>
              </a:rPr>
              <a:t>Een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koe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en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een</a:t>
            </a:r>
            <a:r>
              <a:rPr lang="en-US" sz="2800" dirty="0">
                <a:latin typeface="Aller" panose="02000503030000020004" pitchFamily="2" charset="77"/>
              </a:rPr>
              <a:t> beer </a:t>
            </a:r>
            <a:r>
              <a:rPr lang="en-US" sz="2800" dirty="0" err="1">
                <a:latin typeface="Aller" panose="02000503030000020004" pitchFamily="2" charset="77"/>
              </a:rPr>
              <a:t>lopen</a:t>
            </a:r>
            <a:r>
              <a:rPr lang="en-US" sz="2800" dirty="0">
                <a:latin typeface="Aller" panose="02000503030000020004" pitchFamily="2" charset="77"/>
              </a:rPr>
              <a:t> in </a:t>
            </a:r>
            <a:r>
              <a:rPr lang="en-US" sz="2800" dirty="0" err="1">
                <a:latin typeface="Aller" panose="02000503030000020004" pitchFamily="2" charset="77"/>
              </a:rPr>
              <a:t>één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wei</a:t>
            </a:r>
            <a:r>
              <a:rPr lang="en-US" sz="2800" dirty="0">
                <a:latin typeface="Aller" panose="02000503030000020004" pitchFamily="2" charset="77"/>
              </a:rPr>
              <a:t>, </a:t>
            </a:r>
            <a:r>
              <a:rPr lang="en-US" sz="2800" dirty="0" err="1">
                <a:latin typeface="Aller" panose="02000503030000020004" pitchFamily="2" charset="77"/>
              </a:rPr>
              <a:t>en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hun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jongen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liggen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bij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elkaar</a:t>
            </a:r>
            <a:r>
              <a:rPr lang="en-US" sz="2800" dirty="0">
                <a:latin typeface="Aller" panose="02000503030000020004" pitchFamily="2" charset="77"/>
              </a:rPr>
              <a:t>. </a:t>
            </a:r>
            <a:r>
              <a:rPr lang="en-US" sz="2800" dirty="0" err="1">
                <a:latin typeface="Aller" panose="02000503030000020004" pitchFamily="2" charset="77"/>
              </a:rPr>
              <a:t>Een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leeuw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eet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gras</a:t>
            </a:r>
            <a:r>
              <a:rPr lang="en-US" sz="2800" dirty="0">
                <a:latin typeface="Aller" panose="02000503030000020004" pitchFamily="2" charset="77"/>
              </a:rPr>
              <a:t>, net </a:t>
            </a:r>
            <a:r>
              <a:rPr lang="en-US" sz="2800" dirty="0" err="1">
                <a:latin typeface="Aller" panose="02000503030000020004" pitchFamily="2" charset="77"/>
              </a:rPr>
              <a:t>als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een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koe</a:t>
            </a:r>
            <a:r>
              <a:rPr lang="en-US" sz="2800" dirty="0">
                <a:latin typeface="Aller" panose="02000503030000020004" pitchFamily="2" charset="77"/>
              </a:rPr>
              <a:t>. </a:t>
            </a:r>
            <a:r>
              <a:rPr lang="en-US" sz="2800" dirty="0" err="1">
                <a:latin typeface="Aller" panose="02000503030000020004" pitchFamily="2" charset="77"/>
              </a:rPr>
              <a:t>En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een</a:t>
            </a:r>
            <a:r>
              <a:rPr lang="en-US" sz="2800" dirty="0">
                <a:latin typeface="Aller" panose="02000503030000020004" pitchFamily="2" charset="77"/>
              </a:rPr>
              <a:t> kind </a:t>
            </a:r>
            <a:r>
              <a:rPr lang="en-US" sz="2800" dirty="0" err="1">
                <a:latin typeface="Aller" panose="02000503030000020004" pitchFamily="2" charset="77"/>
              </a:rPr>
              <a:t>speelt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zonder</a:t>
            </a:r>
            <a:r>
              <a:rPr lang="en-US" sz="2800" dirty="0">
                <a:latin typeface="Aller" panose="02000503030000020004" pitchFamily="2" charset="77"/>
              </a:rPr>
              <a:t> angst </a:t>
            </a:r>
            <a:r>
              <a:rPr lang="en-US" sz="2800" dirty="0" err="1">
                <a:latin typeface="Aller" panose="02000503030000020004" pitchFamily="2" charset="77"/>
              </a:rPr>
              <a:t>bij</a:t>
            </a:r>
            <a:r>
              <a:rPr lang="en-US" sz="2800" dirty="0">
                <a:latin typeface="Aller" panose="02000503030000020004" pitchFamily="2" charset="77"/>
              </a:rPr>
              <a:t> het nest van </a:t>
            </a:r>
            <a:r>
              <a:rPr lang="en-US" sz="2800" dirty="0" err="1">
                <a:latin typeface="Aller" panose="02000503030000020004" pitchFamily="2" charset="77"/>
              </a:rPr>
              <a:t>een</a:t>
            </a:r>
            <a:r>
              <a:rPr lang="en-US" sz="2800" dirty="0">
                <a:latin typeface="Aller" panose="02000503030000020004" pitchFamily="2" charset="77"/>
              </a:rPr>
              <a:t> </a:t>
            </a:r>
            <a:r>
              <a:rPr lang="en-US" sz="2800" dirty="0" err="1">
                <a:latin typeface="Aller" panose="02000503030000020004" pitchFamily="2" charset="77"/>
              </a:rPr>
              <a:t>gevaarlijke</a:t>
            </a:r>
            <a:r>
              <a:rPr lang="en-US" sz="2800" dirty="0">
                <a:latin typeface="Aller" panose="02000503030000020004" pitchFamily="2" charset="77"/>
              </a:rPr>
              <a:t> slang.</a:t>
            </a:r>
          </a:p>
          <a:p>
            <a:pPr algn="r"/>
            <a:r>
              <a:rPr lang="en-US" sz="2800" dirty="0" err="1">
                <a:latin typeface="Aller" panose="02000503030000020004" pitchFamily="2" charset="77"/>
              </a:rPr>
              <a:t>Jesaja</a:t>
            </a:r>
            <a:r>
              <a:rPr lang="en-US" sz="2800" dirty="0">
                <a:latin typeface="Aller" panose="02000503030000020004" pitchFamily="2" charset="77"/>
              </a:rPr>
              <a:t> 11:6-8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412BF1-4DCC-3645-AA24-454F9C0E3DB6}"/>
              </a:ext>
            </a:extLst>
          </p:cNvPr>
          <p:cNvSpPr txBox="1"/>
          <p:nvPr/>
        </p:nvSpPr>
        <p:spPr>
          <a:xfrm>
            <a:off x="239842" y="6130978"/>
            <a:ext cx="66856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ller" panose="02000503030000020004" pitchFamily="2" charset="77"/>
              </a:rPr>
              <a:t>Edward Hicks – The </a:t>
            </a:r>
            <a:r>
              <a:rPr lang="en-US" sz="2800" b="1" dirty="0" err="1">
                <a:latin typeface="Aller" panose="02000503030000020004" pitchFamily="2" charset="77"/>
              </a:rPr>
              <a:t>peacable</a:t>
            </a:r>
            <a:r>
              <a:rPr lang="en-US" sz="2800" b="1" dirty="0">
                <a:latin typeface="Aller" panose="02000503030000020004" pitchFamily="2" charset="77"/>
              </a:rPr>
              <a:t> Kingdom</a:t>
            </a:r>
          </a:p>
        </p:txBody>
      </p:sp>
    </p:spTree>
    <p:extLst>
      <p:ext uri="{BB962C8B-B14F-4D97-AF65-F5344CB8AC3E}">
        <p14:creationId xmlns:p14="http://schemas.microsoft.com/office/powerpoint/2010/main" val="1053079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94D8F28-6BA8-274C-B058-6DEA492A45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5010"/>
            <a:ext cx="9144000" cy="688301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2891222-8C7C-494C-ACC0-3231A2F3A5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9740" t="54539"/>
          <a:stretch/>
        </p:blipFill>
        <p:spPr>
          <a:xfrm>
            <a:off x="6377048" y="3728852"/>
            <a:ext cx="2766951" cy="3129147"/>
          </a:xfrm>
          <a:prstGeom prst="rect">
            <a:avLst/>
          </a:prstGeom>
          <a:ln w="19050">
            <a:solidFill>
              <a:schemeClr val="bg2">
                <a:lumMod val="40000"/>
                <a:lumOff val="60000"/>
                <a:alpha val="80000"/>
              </a:schemeClr>
            </a:solidFill>
          </a:ln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2134008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6" presetClass="emp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94D8F28-6BA8-274C-B058-6DEA492A45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5010"/>
            <a:ext cx="9144000" cy="688301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2891222-8C7C-494C-ACC0-3231A2F3A5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6066" t="61561" r="31475" b="21234"/>
          <a:stretch/>
        </p:blipFill>
        <p:spPr>
          <a:xfrm>
            <a:off x="5126636" y="4212236"/>
            <a:ext cx="1139254" cy="1184223"/>
          </a:xfrm>
          <a:prstGeom prst="rect">
            <a:avLst/>
          </a:prstGeom>
          <a:ln w="19050">
            <a:solidFill>
              <a:schemeClr val="bg2">
                <a:lumMod val="40000"/>
                <a:lumOff val="60000"/>
                <a:alpha val="80000"/>
              </a:schemeClr>
            </a:solidFill>
          </a:ln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4161578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6" presetClass="emph" presetSubtype="0" repeatCount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Scale>
                                      <p:cBhvr>
                                        <p:cTn id="8" dur="2500" fill="hold"/>
                                        <p:tgtEl>
                                          <p:spTgt spid="6"/>
                                        </p:tgtEl>
                                      </p:cBhvr>
                                      <p:by x="250000" y="2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4100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BDC4C-8518-2B4F-B4B4-77C89A9C2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820" y="486888"/>
            <a:ext cx="10752117" cy="59851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>
                <a:latin typeface="Aller" panose="02000503030000020004" pitchFamily="2" charset="77"/>
              </a:rPr>
              <a:t>Ik</a:t>
            </a:r>
            <a:r>
              <a:rPr lang="en-US" dirty="0">
                <a:latin typeface="Aller" panose="02000503030000020004" pitchFamily="2" charset="77"/>
              </a:rPr>
              <a:t> zag </a:t>
            </a:r>
            <a:r>
              <a:rPr lang="en-US" dirty="0" err="1">
                <a:latin typeface="Aller" panose="02000503030000020004" pitchFamily="2" charset="77"/>
              </a:rPr>
              <a:t>een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nieuwe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hemel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en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een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nieuwe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aarde</a:t>
            </a:r>
            <a:r>
              <a:rPr lang="en-US" dirty="0">
                <a:latin typeface="Aller" panose="02000503030000020004" pitchFamily="2" charset="77"/>
              </a:rPr>
              <a:t>. Want de </a:t>
            </a:r>
            <a:r>
              <a:rPr lang="en-US" dirty="0" err="1">
                <a:latin typeface="Aller" panose="02000503030000020004" pitchFamily="2" charset="77"/>
              </a:rPr>
              <a:t>eerste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hemel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en</a:t>
            </a:r>
            <a:r>
              <a:rPr lang="en-US" dirty="0">
                <a:latin typeface="Aller" panose="02000503030000020004" pitchFamily="2" charset="77"/>
              </a:rPr>
              <a:t> de </a:t>
            </a:r>
            <a:r>
              <a:rPr lang="en-US" dirty="0" err="1">
                <a:latin typeface="Aller" panose="02000503030000020004" pitchFamily="2" charset="77"/>
              </a:rPr>
              <a:t>eerste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aarde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zijn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voorbij</a:t>
            </a:r>
            <a:r>
              <a:rPr lang="en-US" dirty="0">
                <a:latin typeface="Aller" panose="02000503030000020004" pitchFamily="2" charset="77"/>
              </a:rPr>
              <a:t>, </a:t>
            </a:r>
            <a:r>
              <a:rPr lang="en-US" dirty="0" err="1">
                <a:latin typeface="Aller" panose="02000503030000020004" pitchFamily="2" charset="77"/>
              </a:rPr>
              <a:t>en</a:t>
            </a:r>
            <a:r>
              <a:rPr lang="en-US" dirty="0">
                <a:latin typeface="Aller" panose="02000503030000020004" pitchFamily="2" charset="77"/>
              </a:rPr>
              <a:t> de zee is </a:t>
            </a:r>
            <a:r>
              <a:rPr lang="en-US" dirty="0" err="1">
                <a:latin typeface="Aller" panose="02000503030000020004" pitchFamily="2" charset="77"/>
              </a:rPr>
              <a:t>er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niet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meer</a:t>
            </a:r>
            <a:r>
              <a:rPr lang="en-US" dirty="0">
                <a:latin typeface="Aller" panose="02000503030000020004" pitchFamily="2" charset="77"/>
              </a:rPr>
              <a:t>. </a:t>
            </a:r>
            <a:r>
              <a:rPr lang="en-US" dirty="0" err="1">
                <a:latin typeface="Aller" panose="02000503030000020004" pitchFamily="2" charset="77"/>
              </a:rPr>
              <a:t>Toen</a:t>
            </a:r>
            <a:r>
              <a:rPr lang="en-US" dirty="0">
                <a:latin typeface="Aller" panose="02000503030000020004" pitchFamily="2" charset="77"/>
              </a:rPr>
              <a:t> zag </a:t>
            </a:r>
            <a:r>
              <a:rPr lang="en-US" dirty="0" err="1">
                <a:latin typeface="Aller" panose="02000503030000020004" pitchFamily="2" charset="77"/>
              </a:rPr>
              <a:t>ik</a:t>
            </a:r>
            <a:r>
              <a:rPr lang="en-US" dirty="0">
                <a:latin typeface="Aller" panose="02000503030000020004" pitchFamily="2" charset="77"/>
              </a:rPr>
              <a:t> de </a:t>
            </a:r>
            <a:r>
              <a:rPr lang="en-US" dirty="0" err="1">
                <a:latin typeface="Aller" panose="02000503030000020004" pitchFamily="2" charset="77"/>
              </a:rPr>
              <a:t>heilige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stad</a:t>
            </a:r>
            <a:r>
              <a:rPr lang="en-US" dirty="0">
                <a:latin typeface="Aller" panose="02000503030000020004" pitchFamily="2" charset="77"/>
              </a:rPr>
              <a:t>, het </a:t>
            </a:r>
            <a:r>
              <a:rPr lang="en-US" dirty="0" err="1">
                <a:latin typeface="Aller" panose="02000503030000020004" pitchFamily="2" charset="77"/>
              </a:rPr>
              <a:t>nieuwe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Jeruzalem</a:t>
            </a:r>
            <a:r>
              <a:rPr lang="en-US" dirty="0">
                <a:latin typeface="Aller" panose="02000503030000020004" pitchFamily="2" charset="77"/>
              </a:rPr>
              <a:t>, </a:t>
            </a:r>
            <a:r>
              <a:rPr lang="en-US" dirty="0" err="1">
                <a:latin typeface="Aller" panose="02000503030000020004" pitchFamily="2" charset="77"/>
              </a:rPr>
              <a:t>uit</a:t>
            </a:r>
            <a:r>
              <a:rPr lang="en-US" dirty="0">
                <a:latin typeface="Aller" panose="02000503030000020004" pitchFamily="2" charset="77"/>
              </a:rPr>
              <a:t> de </a:t>
            </a:r>
            <a:r>
              <a:rPr lang="en-US" dirty="0" err="1">
                <a:latin typeface="Aller" panose="02000503030000020004" pitchFamily="2" charset="77"/>
              </a:rPr>
              <a:t>hemel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neerdalen</a:t>
            </a:r>
            <a:r>
              <a:rPr lang="en-US" dirty="0">
                <a:latin typeface="Aller" panose="02000503030000020004" pitchFamily="2" charset="77"/>
              </a:rPr>
              <a:t>, </a:t>
            </a:r>
            <a:r>
              <a:rPr lang="en-US" dirty="0" err="1">
                <a:latin typeface="Aller" panose="02000503030000020004" pitchFamily="2" charset="77"/>
              </a:rPr>
              <a:t>bij</a:t>
            </a:r>
            <a:r>
              <a:rPr lang="en-US" dirty="0">
                <a:latin typeface="Aller" panose="02000503030000020004" pitchFamily="2" charset="77"/>
              </a:rPr>
              <a:t> God </a:t>
            </a:r>
            <a:r>
              <a:rPr lang="en-US" dirty="0" err="1">
                <a:latin typeface="Aller" panose="02000503030000020004" pitchFamily="2" charset="77"/>
              </a:rPr>
              <a:t>vandaan</a:t>
            </a:r>
            <a:r>
              <a:rPr lang="en-US" dirty="0">
                <a:latin typeface="Aller" panose="02000503030000020004" pitchFamily="2" charset="77"/>
              </a:rPr>
              <a:t>. </a:t>
            </a:r>
            <a:r>
              <a:rPr lang="en-US" dirty="0" err="1">
                <a:latin typeface="Aller" panose="02000503030000020004" pitchFamily="2" charset="77"/>
              </a:rPr>
              <a:t>Ze</a:t>
            </a:r>
            <a:r>
              <a:rPr lang="en-US" dirty="0">
                <a:latin typeface="Aller" panose="02000503030000020004" pitchFamily="2" charset="77"/>
              </a:rPr>
              <a:t> was </a:t>
            </a:r>
            <a:r>
              <a:rPr lang="en-US" dirty="0" err="1">
                <a:latin typeface="Aller" panose="02000503030000020004" pitchFamily="2" charset="77"/>
              </a:rPr>
              <a:t>als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een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bruid</a:t>
            </a:r>
            <a:r>
              <a:rPr lang="en-US" dirty="0">
                <a:latin typeface="Aller" panose="02000503030000020004" pitchFamily="2" charset="77"/>
              </a:rPr>
              <a:t> die </a:t>
            </a:r>
            <a:r>
              <a:rPr lang="en-US" dirty="0" err="1">
                <a:latin typeface="Aller" panose="02000503030000020004" pitchFamily="2" charset="77"/>
              </a:rPr>
              <a:t>zich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mooi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heeft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gemaakt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voor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haar</a:t>
            </a:r>
            <a:r>
              <a:rPr lang="en-US" dirty="0">
                <a:latin typeface="Aller" panose="02000503030000020004" pitchFamily="2" charset="77"/>
              </a:rPr>
              <a:t> man </a:t>
            </a:r>
            <a:r>
              <a:rPr lang="en-US" dirty="0" err="1">
                <a:latin typeface="Aller" panose="02000503030000020004" pitchFamily="2" charset="77"/>
              </a:rPr>
              <a:t>en</a:t>
            </a:r>
            <a:r>
              <a:rPr lang="en-US" dirty="0">
                <a:latin typeface="Aller" panose="02000503030000020004" pitchFamily="2" charset="77"/>
              </a:rPr>
              <a:t> hem </a:t>
            </a:r>
            <a:r>
              <a:rPr lang="en-US" dirty="0" err="1">
                <a:latin typeface="Aller" panose="02000503030000020004" pitchFamily="2" charset="77"/>
              </a:rPr>
              <a:t>opwacht</a:t>
            </a:r>
            <a:r>
              <a:rPr lang="en-US" dirty="0">
                <a:latin typeface="Aller" panose="02000503030000020004" pitchFamily="2" charset="77"/>
              </a:rPr>
              <a:t>. </a:t>
            </a:r>
            <a:r>
              <a:rPr lang="en-US" dirty="0" err="1">
                <a:latin typeface="Aller" panose="02000503030000020004" pitchFamily="2" charset="77"/>
              </a:rPr>
              <a:t>Ik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hoorde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een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luide</a:t>
            </a:r>
            <a:r>
              <a:rPr lang="en-US" dirty="0">
                <a:latin typeface="Aller" panose="02000503030000020004" pitchFamily="2" charset="77"/>
              </a:rPr>
              <a:t> stem </a:t>
            </a:r>
            <a:r>
              <a:rPr lang="en-US" dirty="0" err="1">
                <a:latin typeface="Aller" panose="02000503030000020004" pitchFamily="2" charset="77"/>
              </a:rPr>
              <a:t>vanaf</a:t>
            </a:r>
            <a:r>
              <a:rPr lang="en-US" dirty="0">
                <a:latin typeface="Aller" panose="02000503030000020004" pitchFamily="2" charset="77"/>
              </a:rPr>
              <a:t> de </a:t>
            </a:r>
            <a:r>
              <a:rPr lang="en-US" dirty="0" err="1">
                <a:latin typeface="Aller" panose="02000503030000020004" pitchFamily="2" charset="77"/>
              </a:rPr>
              <a:t>troon</a:t>
            </a:r>
            <a:r>
              <a:rPr lang="en-US" dirty="0">
                <a:latin typeface="Aller" panose="02000503030000020004" pitchFamily="2" charset="77"/>
              </a:rPr>
              <a:t>, die </a:t>
            </a:r>
            <a:r>
              <a:rPr lang="en-US" dirty="0" err="1">
                <a:latin typeface="Aller" panose="02000503030000020004" pitchFamily="2" charset="77"/>
              </a:rPr>
              <a:t>uitriep</a:t>
            </a:r>
            <a:r>
              <a:rPr lang="en-US" dirty="0">
                <a:latin typeface="Aller" panose="02000503030000020004" pitchFamily="2" charset="77"/>
              </a:rPr>
              <a:t>: ‘Gods </a:t>
            </a:r>
            <a:r>
              <a:rPr lang="en-US" dirty="0" err="1">
                <a:latin typeface="Aller" panose="02000503030000020004" pitchFamily="2" charset="77"/>
              </a:rPr>
              <a:t>woonplaats</a:t>
            </a:r>
            <a:r>
              <a:rPr lang="en-US" dirty="0">
                <a:latin typeface="Aller" panose="02000503030000020004" pitchFamily="2" charset="77"/>
              </a:rPr>
              <a:t> is </a:t>
            </a:r>
            <a:r>
              <a:rPr lang="en-US" dirty="0" err="1">
                <a:latin typeface="Aller" panose="02000503030000020004" pitchFamily="2" charset="77"/>
              </a:rPr>
              <a:t>onder</a:t>
            </a:r>
            <a:r>
              <a:rPr lang="en-US" dirty="0">
                <a:latin typeface="Aller" panose="02000503030000020004" pitchFamily="2" charset="77"/>
              </a:rPr>
              <a:t> de </a:t>
            </a:r>
            <a:r>
              <a:rPr lang="en-US" dirty="0" err="1">
                <a:latin typeface="Aller" panose="02000503030000020004" pitchFamily="2" charset="77"/>
              </a:rPr>
              <a:t>mensen</a:t>
            </a:r>
            <a:r>
              <a:rPr lang="en-US" dirty="0">
                <a:latin typeface="Aller" panose="02000503030000020004" pitchFamily="2" charset="77"/>
              </a:rPr>
              <a:t>, </a:t>
            </a:r>
            <a:r>
              <a:rPr lang="en-US" dirty="0" err="1">
                <a:latin typeface="Aller" panose="02000503030000020004" pitchFamily="2" charset="77"/>
              </a:rPr>
              <a:t>hij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zal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bij</a:t>
            </a:r>
            <a:r>
              <a:rPr lang="en-US" dirty="0">
                <a:latin typeface="Aller" panose="02000503030000020004" pitchFamily="2" charset="77"/>
              </a:rPr>
              <a:t> hen </a:t>
            </a:r>
            <a:r>
              <a:rPr lang="en-US" dirty="0" err="1">
                <a:latin typeface="Aller" panose="02000503030000020004" pitchFamily="2" charset="77"/>
              </a:rPr>
              <a:t>wonen</a:t>
            </a:r>
            <a:r>
              <a:rPr lang="en-US" dirty="0">
                <a:latin typeface="Aller" panose="02000503030000020004" pitchFamily="2" charset="77"/>
              </a:rPr>
              <a:t>. Zij </a:t>
            </a:r>
            <a:r>
              <a:rPr lang="en-US" dirty="0" err="1">
                <a:latin typeface="Aller" panose="02000503030000020004" pitchFamily="2" charset="77"/>
              </a:rPr>
              <a:t>zullen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zijn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volken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zijn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en</a:t>
            </a:r>
            <a:r>
              <a:rPr lang="en-US" dirty="0">
                <a:latin typeface="Aller" panose="02000503030000020004" pitchFamily="2" charset="77"/>
              </a:rPr>
              <a:t> God </a:t>
            </a:r>
            <a:r>
              <a:rPr lang="en-US" dirty="0" err="1">
                <a:latin typeface="Aller" panose="02000503030000020004" pitchFamily="2" charset="77"/>
              </a:rPr>
              <a:t>zelf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zal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als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hun</a:t>
            </a:r>
            <a:r>
              <a:rPr lang="en-US" dirty="0">
                <a:latin typeface="Aller" panose="02000503030000020004" pitchFamily="2" charset="77"/>
              </a:rPr>
              <a:t> God </a:t>
            </a:r>
            <a:r>
              <a:rPr lang="en-US" dirty="0" err="1">
                <a:latin typeface="Aller" panose="02000503030000020004" pitchFamily="2" charset="77"/>
              </a:rPr>
              <a:t>bij</a:t>
            </a:r>
            <a:r>
              <a:rPr lang="en-US" dirty="0">
                <a:latin typeface="Aller" panose="02000503030000020004" pitchFamily="2" charset="77"/>
              </a:rPr>
              <a:t> hen </a:t>
            </a:r>
            <a:r>
              <a:rPr lang="en-US" dirty="0" err="1">
                <a:latin typeface="Aller" panose="02000503030000020004" pitchFamily="2" charset="77"/>
              </a:rPr>
              <a:t>zijn</a:t>
            </a:r>
            <a:r>
              <a:rPr lang="en-US" dirty="0">
                <a:latin typeface="Aller" panose="02000503030000020004" pitchFamily="2" charset="77"/>
              </a:rPr>
              <a:t>. </a:t>
            </a:r>
            <a:r>
              <a:rPr lang="en-US" dirty="0" err="1">
                <a:latin typeface="Aller" panose="02000503030000020004" pitchFamily="2" charset="77"/>
              </a:rPr>
              <a:t>Hij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zal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alle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tranen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uit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hun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ogen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wissen</a:t>
            </a:r>
            <a:r>
              <a:rPr lang="en-US" dirty="0">
                <a:latin typeface="Aller" panose="02000503030000020004" pitchFamily="2" charset="77"/>
              </a:rPr>
              <a:t>. </a:t>
            </a:r>
            <a:r>
              <a:rPr lang="en-US" dirty="0" err="1">
                <a:latin typeface="Aller" panose="02000503030000020004" pitchFamily="2" charset="77"/>
              </a:rPr>
              <a:t>Er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zal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geen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dood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meer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zijn</a:t>
            </a:r>
            <a:r>
              <a:rPr lang="en-US" dirty="0">
                <a:latin typeface="Aller" panose="02000503030000020004" pitchFamily="2" charset="77"/>
              </a:rPr>
              <a:t>, </a:t>
            </a:r>
            <a:r>
              <a:rPr lang="en-US" dirty="0" err="1">
                <a:latin typeface="Aller" panose="02000503030000020004" pitchFamily="2" charset="77"/>
              </a:rPr>
              <a:t>geen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rouw</a:t>
            </a:r>
            <a:r>
              <a:rPr lang="en-US" dirty="0">
                <a:latin typeface="Aller" panose="02000503030000020004" pitchFamily="2" charset="77"/>
              </a:rPr>
              <a:t>, </a:t>
            </a:r>
            <a:r>
              <a:rPr lang="en-US" dirty="0" err="1">
                <a:latin typeface="Aller" panose="02000503030000020004" pitchFamily="2" charset="77"/>
              </a:rPr>
              <a:t>geen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jammerklacht</a:t>
            </a:r>
            <a:r>
              <a:rPr lang="en-US" dirty="0">
                <a:latin typeface="Aller" panose="02000503030000020004" pitchFamily="2" charset="77"/>
              </a:rPr>
              <a:t>, </a:t>
            </a:r>
            <a:r>
              <a:rPr lang="en-US" dirty="0" err="1">
                <a:latin typeface="Aller" panose="02000503030000020004" pitchFamily="2" charset="77"/>
              </a:rPr>
              <a:t>geen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pijn</a:t>
            </a:r>
            <a:r>
              <a:rPr lang="en-US" dirty="0">
                <a:latin typeface="Aller" panose="02000503030000020004" pitchFamily="2" charset="77"/>
              </a:rPr>
              <a:t>, want wat </a:t>
            </a:r>
            <a:r>
              <a:rPr lang="en-US" dirty="0" err="1">
                <a:latin typeface="Aller" panose="02000503030000020004" pitchFamily="2" charset="77"/>
              </a:rPr>
              <a:t>er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eerst</a:t>
            </a:r>
            <a:r>
              <a:rPr lang="en-US" dirty="0">
                <a:latin typeface="Aller" panose="02000503030000020004" pitchFamily="2" charset="77"/>
              </a:rPr>
              <a:t> was is </a:t>
            </a:r>
            <a:r>
              <a:rPr lang="en-US" dirty="0" err="1">
                <a:latin typeface="Aller" panose="02000503030000020004" pitchFamily="2" charset="77"/>
              </a:rPr>
              <a:t>voorbij</a:t>
            </a:r>
            <a:r>
              <a:rPr lang="en-US" dirty="0">
                <a:latin typeface="Aller" panose="02000503030000020004" pitchFamily="2" charset="77"/>
              </a:rPr>
              <a:t>.’</a:t>
            </a:r>
          </a:p>
          <a:p>
            <a:pPr marL="0" indent="0" algn="just">
              <a:buNone/>
            </a:pPr>
            <a:r>
              <a:rPr lang="en-US" dirty="0" err="1">
                <a:latin typeface="Aller" panose="02000503030000020004" pitchFamily="2" charset="77"/>
              </a:rPr>
              <a:t>Hij</a:t>
            </a:r>
            <a:r>
              <a:rPr lang="en-US" dirty="0">
                <a:latin typeface="Aller" panose="02000503030000020004" pitchFamily="2" charset="77"/>
              </a:rPr>
              <a:t> die op de </a:t>
            </a:r>
            <a:r>
              <a:rPr lang="en-US" dirty="0" err="1">
                <a:latin typeface="Aller" panose="02000503030000020004" pitchFamily="2" charset="77"/>
              </a:rPr>
              <a:t>troon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zat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zei</a:t>
            </a:r>
            <a:r>
              <a:rPr lang="en-US" dirty="0">
                <a:latin typeface="Aller" panose="02000503030000020004" pitchFamily="2" charset="77"/>
              </a:rPr>
              <a:t>: ‘</a:t>
            </a:r>
            <a:r>
              <a:rPr lang="en-US" dirty="0" err="1">
                <a:latin typeface="Aller" panose="02000503030000020004" pitchFamily="2" charset="77"/>
              </a:rPr>
              <a:t>Alles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maak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ik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nieuw</a:t>
            </a:r>
            <a:r>
              <a:rPr lang="en-US" dirty="0">
                <a:latin typeface="Aller" panose="02000503030000020004" pitchFamily="2" charset="77"/>
              </a:rPr>
              <a:t>!’ – </a:t>
            </a:r>
            <a:r>
              <a:rPr lang="en-US" dirty="0" err="1">
                <a:latin typeface="Aller" panose="02000503030000020004" pitchFamily="2" charset="77"/>
              </a:rPr>
              <a:t>Ik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hoorde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zeggen</a:t>
            </a:r>
            <a:r>
              <a:rPr lang="en-US" dirty="0">
                <a:latin typeface="Aller" panose="02000503030000020004" pitchFamily="2" charset="77"/>
              </a:rPr>
              <a:t>: ‘</a:t>
            </a:r>
            <a:r>
              <a:rPr lang="en-US" dirty="0" err="1">
                <a:latin typeface="Aller" panose="02000503030000020004" pitchFamily="2" charset="77"/>
              </a:rPr>
              <a:t>Schrijf</a:t>
            </a:r>
            <a:r>
              <a:rPr lang="en-US" dirty="0">
                <a:latin typeface="Aller" panose="02000503030000020004" pitchFamily="2" charset="77"/>
              </a:rPr>
              <a:t> het op, want wat </a:t>
            </a:r>
            <a:r>
              <a:rPr lang="en-US" dirty="0" err="1">
                <a:latin typeface="Aller" panose="02000503030000020004" pitchFamily="2" charset="77"/>
              </a:rPr>
              <a:t>hier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wordt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gezegd</a:t>
            </a:r>
            <a:r>
              <a:rPr lang="en-US" dirty="0">
                <a:latin typeface="Aller" panose="02000503030000020004" pitchFamily="2" charset="77"/>
              </a:rPr>
              <a:t> is </a:t>
            </a:r>
            <a:r>
              <a:rPr lang="en-US" dirty="0" err="1">
                <a:latin typeface="Aller" panose="02000503030000020004" pitchFamily="2" charset="77"/>
              </a:rPr>
              <a:t>betrouwbaar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en</a:t>
            </a:r>
            <a:r>
              <a:rPr lang="en-US" dirty="0">
                <a:latin typeface="Aller" panose="02000503030000020004" pitchFamily="2" charset="77"/>
              </a:rPr>
              <a:t> </a:t>
            </a:r>
            <a:r>
              <a:rPr lang="en-US" dirty="0" err="1">
                <a:latin typeface="Aller" panose="02000503030000020004" pitchFamily="2" charset="77"/>
              </a:rPr>
              <a:t>waar</a:t>
            </a:r>
            <a:r>
              <a:rPr lang="en-US" dirty="0">
                <a:latin typeface="Aller" panose="02000503030000020004" pitchFamily="2" charset="77"/>
              </a:rPr>
              <a:t>.’</a:t>
            </a:r>
          </a:p>
          <a:p>
            <a:pPr marL="0" indent="0" algn="r">
              <a:buNone/>
            </a:pPr>
            <a:r>
              <a:rPr lang="en-US" dirty="0" err="1">
                <a:latin typeface="Aller" panose="02000503030000020004" pitchFamily="2" charset="77"/>
              </a:rPr>
              <a:t>Opb</a:t>
            </a:r>
            <a:r>
              <a:rPr lang="en-US" dirty="0">
                <a:latin typeface="Aller" panose="02000503030000020004" pitchFamily="2" charset="77"/>
              </a:rPr>
              <a:t> 21:1-5</a:t>
            </a:r>
          </a:p>
        </p:txBody>
      </p:sp>
    </p:spTree>
    <p:extLst>
      <p:ext uri="{BB962C8B-B14F-4D97-AF65-F5344CB8AC3E}">
        <p14:creationId xmlns:p14="http://schemas.microsoft.com/office/powerpoint/2010/main" val="4079398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2489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241</TotalTime>
  <Words>274</Words>
  <Application>Microsoft Macintosh PowerPoint</Application>
  <PresentationFormat>Widescreen</PresentationFormat>
  <Paragraphs>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Aller</vt:lpstr>
      <vt:lpstr>Arial</vt:lpstr>
      <vt:lpstr>Calibri</vt:lpstr>
      <vt:lpstr>Calibri Light</vt:lpstr>
      <vt:lpstr>Fifita 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Jaap Cramer</dc:creator>
  <cp:lastModifiedBy>Jaap Cramer</cp:lastModifiedBy>
  <cp:revision>7</cp:revision>
  <dcterms:created xsi:type="dcterms:W3CDTF">2020-12-09T19:34:27Z</dcterms:created>
  <dcterms:modified xsi:type="dcterms:W3CDTF">2020-12-12T09:07:40Z</dcterms:modified>
</cp:coreProperties>
</file>